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F972F-E45E-4793-73AE-1FC0A03D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F9400D-748D-942A-B80D-5C75A490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97-6D83-4B9E-AA0E-E8DA9ED1D645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AA2750-3EF7-1ED4-BF71-91F1888E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A78A0C-0DE8-0D16-A047-08109953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6B5A-B31E-4D08-A727-58EAD90EF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29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6F611EB-9717-9AE2-77EB-D4AFA805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AE3BBA-56F7-66CD-5947-F8DE42395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078D33-0945-A146-063D-A260DBDE2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7997-6D83-4B9E-AA0E-E8DA9ED1D645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AAB9E4-7388-47F4-E799-13D5994B8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F2D131-F155-89D1-F834-97B843CC6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66B5A-B31E-4D08-A727-58EAD90EF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18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ED4FE9-F6B7-2FA3-9960-A12516FA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8664E8-3A64-4EBB-4C18-D3F0989E30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3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0D71F2A-A541-9915-C44C-A4C7551C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A6EA3B-748F-F5FC-5FE6-E12C2E9EF3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4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D4D0A9-98F5-FEA8-3F3D-C040249E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B7F1C4-8C65-4378-D105-BE3AB49E8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9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8072C0-9A31-FAE3-C967-A15AE6B7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7D024A-8832-2961-D5F2-F451EBE9BB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1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2DEFEA-7027-CE91-1D35-F6C77105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F54C84-0BFC-22D8-F8EC-7833B5AE5C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311AB0F-B393-2DB6-FF3B-C74893E8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9B2624-6665-CD75-FB96-7E4656CF4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FEE40C-F979-B1B9-41D7-063295BA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8EE5F4-2561-0A8A-468C-5809FAD2E6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5873D4-7821-F7D3-54D1-57F07A02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714147-7EB2-F098-F568-4C2A097526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4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EBE00E-157F-1FC5-6723-22553DAE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3B0950-A2A4-109E-7BEE-D9A603A67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B20880-3AB2-75D2-7826-BE488CE5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D40D3E-DD73-E744-3048-7C23DE3183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7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BF9C0F-706C-13F1-9493-21A5C4CE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1C12C6-41B7-F097-0396-4CB8AC880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1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FC1E865-5A95-245D-AF12-368DB314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CBA96F-A62E-71C7-8695-C50405342E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1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2C568A-A1AD-A23D-0E4E-FFA3E1AA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D08D2D-28D5-4041-279A-698B5F270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09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2026-02-13T11:53:29Z</dcterms:created>
  <dcterms:modified xsi:type="dcterms:W3CDTF">2026-02-13T11:53:29Z</dcterms:modified>
</cp:coreProperties>
</file>